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B5022F-6A1E-470D-BE2E-F9FE95FA40A8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6BD98F-BA33-48FA-973C-C4318A5D46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7849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58214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 </a:t>
            </a:r>
            <a:r>
              <a:rPr lang="ru-RU" sz="2000" b="1" dirty="0" smtClean="0"/>
              <a:t>Проект выполнил</a:t>
            </a:r>
          </a:p>
          <a:p>
            <a:r>
              <a:rPr lang="ru-RU" sz="2000" b="1" dirty="0" smtClean="0"/>
              <a:t>      Кибальник Даниил 3 «Б» класс</a:t>
            </a:r>
          </a:p>
          <a:p>
            <a:r>
              <a:rPr lang="ru-RU" sz="2000" b="1" dirty="0" smtClean="0"/>
              <a:t>      Руководитель : Дьячкова И.В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4261" y="980728"/>
            <a:ext cx="8280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 НА ТЕМУ : «Кто нас защищает»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8488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5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0156"/>
            <a:ext cx="74888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    Служба спасения (МЧС)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537" y="80420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>
                <a:solidFill>
                  <a:prstClr val="black"/>
                </a:solidFill>
                <a:latin typeface="Corbel"/>
              </a:rPr>
              <a:t>Работает в городе 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Служба спасения,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Работает в будни 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И в воскресенье.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Если вдруг с кем-то 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Случится беда -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Служба спасенья </a:t>
            </a:r>
            <a:br>
              <a:rPr lang="ru-RU" sz="3200" dirty="0">
                <a:solidFill>
                  <a:prstClr val="black"/>
                </a:solidFill>
                <a:latin typeface="Corbel"/>
              </a:rPr>
            </a:br>
            <a:r>
              <a:rPr lang="ru-RU" sz="3200" dirty="0">
                <a:solidFill>
                  <a:prstClr val="black"/>
                </a:solidFill>
                <a:latin typeface="Corbel"/>
              </a:rPr>
              <a:t>Поможет всегда.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9613"/>
            <a:ext cx="1524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6899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927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0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6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32236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Выводы: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84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жизни каждого человека случается немало радостных событий. Но, к сожалению, порой бывает и так, что нам необходима чья-то помощь и защита. Находясь дома или в школе, мы знаем, к кому обратиться в трудную минуту, - это наши родители, учителя, друзья. Но, оказавшись один на один с огромным городом, посёлком, никто не застрахован от различных опасностей. Угрозы могут подстерегать повсюду - в общественном транспорте, кино, театре, просто на улице. Преступники любыми способами пытаются нарушить покой в нашей жизни.</a:t>
            </a:r>
          </a:p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Данный проект помог мне узнать, какие службы смогут мне в этом помочь.</a:t>
            </a:r>
          </a:p>
        </p:txBody>
      </p:sp>
    </p:spTree>
    <p:extLst>
      <p:ext uri="{BB962C8B-B14F-4D97-AF65-F5344CB8AC3E}">
        <p14:creationId xmlns:p14="http://schemas.microsoft.com/office/powerpoint/2010/main" val="294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Благодаря кому мы можем жить и спокойно работать? Какие службы защищают население?</a:t>
            </a:r>
          </a:p>
        </p:txBody>
      </p:sp>
    </p:spTree>
    <p:extLst>
      <p:ext uri="{BB962C8B-B14F-4D97-AF65-F5344CB8AC3E}">
        <p14:creationId xmlns:p14="http://schemas.microsoft.com/office/powerpoint/2010/main" val="29821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>
          <a:xfrm>
            <a:off x="0" y="-908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6828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Наша </a:t>
            </a:r>
            <a:r>
              <a:rPr lang="ru-RU" sz="5400" b="1" dirty="0">
                <a:solidFill>
                  <a:srgbClr val="FF0000"/>
                </a:solidFill>
              </a:rPr>
              <a:t>армия родная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324" y="83671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горах высоких,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степном просторе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Охраняет нашу Родину солдат.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Он взлетает в небо,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Он уходит в море,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страшны защитнику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Дождь и снегопад.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Шелестят берёзы,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Распевают птицы,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Подрастают дети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родной страны.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Скоро я в дозоре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Встану на границе,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Чтобы только мирные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Снились людям сны.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13" y="892994"/>
            <a:ext cx="3940053" cy="272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13" y="3933056"/>
            <a:ext cx="3940053" cy="264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0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-1800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40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08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291137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3" y="4809273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3814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7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10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169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Corbel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Sasha</cp:lastModifiedBy>
  <cp:revision>9</cp:revision>
  <dcterms:created xsi:type="dcterms:W3CDTF">2017-02-02T16:01:43Z</dcterms:created>
  <dcterms:modified xsi:type="dcterms:W3CDTF">2020-09-18T12:26:27Z</dcterms:modified>
</cp:coreProperties>
</file>